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60" r:id="rId6"/>
    <p:sldId id="259" r:id="rId7"/>
    <p:sldId id="266" r:id="rId8"/>
    <p:sldId id="269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301" y="3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413EC-9986-5435-40F9-E932A50441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1C17D34-EDDE-38C4-CA16-D7555E87C3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CD0EAB-4CB1-3379-5C8B-8DBB888A2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C24293-515A-7F8D-823B-37FDE59F2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B0EF93-B147-A2D9-2B3C-01C26621D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831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3E0F57-7A5C-85B3-8892-723D4C52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01C8AE-AECB-F96C-C682-DD39E2DAB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FD2BA6-66E0-D317-74D7-C1C706D8F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CA2E41-4EA5-1A7E-A875-6C83C0319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0912DB-ACF7-CB10-562F-F0F835AEA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085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65295-1484-7199-0922-576F10D3F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DDA3C3-3BCD-319A-A24A-535A392F4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D9E4BE-6EDB-3A69-7532-B20542E7A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782237-F029-1213-8763-E632FB51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3C04E8-6088-ABE4-CF56-41BD744F6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64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9DCB56-2284-87F2-FBDE-9110D9154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E3516B-D830-EEC7-CBFC-0D00036BAA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8C59A0-8AC7-59DC-0D18-D0CBE2B60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1CCBAB-E160-8D69-8E6C-CF101A321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1BBA87-EC3F-F41D-48AA-AA6E034D2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90B7AD5-C379-4708-9E35-ACADB5F98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916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D30938-AFD6-283D-80D9-941C414BF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7CB8DF-5F81-8912-AFDD-8608406E6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A5BDC8-1A6D-F4A2-6641-C50C9A264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43CDF21-AB45-09D2-0820-87D90CE5E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3C482B6-ABCD-E93B-E097-6C082FA740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F06C934-971B-C1B8-6869-FEF36130C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DDB6C29-66EB-D7E7-C405-E10688B88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365C821-83E4-D477-D021-D1ECB109B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133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358ADB-20C5-07E4-6A38-04A1C834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10A0D98-ACB0-5FB9-8F84-8C5195986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4D08D2-56E5-5C6A-5533-FA343E815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5345770-5B58-3DE7-CC00-44423040C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82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29C455B-279E-08EC-3DC5-D17713358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60625CB-F1CD-CF26-8412-86F087AEE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EACD4A8-814D-A8C3-C487-75947DF7C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858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DDE8E2-3017-6A5E-A264-1A59913A7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163A43-7B25-7C96-CD4C-4441D3C62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2F60BA1-9E35-DEB0-123F-6F32419CE4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13198B2-2A3E-D84A-32EA-F4B514F65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540A17-BA17-B594-C0D2-EF9073476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29C0B3-5D76-BC57-6CB9-E9156D3FE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218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DC4D01-BAC2-C72E-DFC1-5067B417F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2C7DE1-5C99-23E5-0F4A-6828DD36AA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ACAB0F-97F6-3127-9CFB-87B071946D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414B9A-CD2E-B59F-86E5-176E239C7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4015AE-6D50-3B2A-2BA3-56F3EB674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8F4742D-68A1-74D4-5D60-19DB91594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446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35A644-1749-4582-9960-8C277CB9C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967E56-E8BC-D079-E4DB-C0DA3B8BB3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041EFE-6FB4-A6A4-3423-A8CDF10E4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FE2782-951E-47DA-CD20-B8B88D5B1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B77791-1C00-CB7B-D011-6B3B14CC3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599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D7CA510-F751-BA1D-BFAA-8BE2D26F8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EA76C77-F9CB-1FFB-FB14-D7E0F53466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9643557-0C0C-2DE0-5FA8-28FEF4D26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5F6E4F-985D-D1D5-8C35-8B4463509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3F0E0-D980-39CE-E6AB-EB0F6C8A4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39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AF29F9-D77E-FF5C-0806-8995425A5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6383F9-8B64-C079-1C7A-CF4EF8E1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EF1D66-E302-751C-46B4-4CAD2EA2AF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33C94-330A-449A-9792-D9FEADC90C2A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AFDF8D-42DE-13DB-D7E7-0CC3E559E5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17C5BF-8950-9159-2BA3-76A0F83A2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2E9C1-66FA-4DD2-BCA8-60D38B7557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720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481864-CD3B-A62F-FDC1-F38390A34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63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3863EC-DB4C-1024-BCB3-28E1DBB7A767}"/>
              </a:ext>
            </a:extLst>
          </p:cNvPr>
          <p:cNvSpPr txBox="1"/>
          <p:nvPr/>
        </p:nvSpPr>
        <p:spPr>
          <a:xfrm>
            <a:off x="1281129" y="2690336"/>
            <a:ext cx="9629752" cy="2169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500" dirty="0">
                <a:solidFill>
                  <a:schemeClr val="bg1"/>
                </a:solidFill>
                <a:latin typeface="Aptos Narrow" panose="020B0004020202020204" pitchFamily="34" charset="0"/>
              </a:rPr>
              <a:t>ПЕРВИЧНЫЙ ВХОД </a:t>
            </a:r>
          </a:p>
          <a:p>
            <a:pPr algn="ctr"/>
            <a:r>
              <a:rPr lang="ru-RU" sz="4500" dirty="0">
                <a:solidFill>
                  <a:schemeClr val="bg1"/>
                </a:solidFill>
                <a:latin typeface="Aptos Narrow" panose="020B0004020202020204" pitchFamily="34" charset="0"/>
              </a:rPr>
              <a:t>ПОСЛЕ ДОБАВЛЕНИЯ</a:t>
            </a:r>
          </a:p>
          <a:p>
            <a:pPr algn="ctr"/>
            <a:r>
              <a:rPr lang="ru-RU" sz="4500" dirty="0">
                <a:solidFill>
                  <a:schemeClr val="bg1"/>
                </a:solidFill>
                <a:latin typeface="Aptos Narrow" panose="020B0004020202020204" pitchFamily="34" charset="0"/>
              </a:rPr>
              <a:t>«ДВУХФАКТОРНОЙ АУТЕНТИФИКАЦИИ»</a:t>
            </a:r>
          </a:p>
        </p:txBody>
      </p:sp>
    </p:spTree>
    <p:extLst>
      <p:ext uri="{BB962C8B-B14F-4D97-AF65-F5344CB8AC3E}">
        <p14:creationId xmlns:p14="http://schemas.microsoft.com/office/powerpoint/2010/main" val="1406756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068BE-1E63-B64C-8A4F-CE7C34C04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0489DC-E756-3DBF-0774-65F8069E6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693F7-BD6F-015F-85A4-7EE29D26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881"/>
            <a:ext cx="12192000" cy="6118237"/>
          </a:xfrm>
          <a:prstGeom prst="rect">
            <a:avLst/>
          </a:prstGeom>
        </p:spPr>
      </p:pic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4BAF39C3-22B2-68E1-2A0A-10BB6F1618D6}"/>
              </a:ext>
            </a:extLst>
          </p:cNvPr>
          <p:cNvCxnSpPr/>
          <p:nvPr/>
        </p:nvCxnSpPr>
        <p:spPr>
          <a:xfrm flipV="1">
            <a:off x="4084320" y="2743200"/>
            <a:ext cx="1524000" cy="1297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01F5779-644A-7038-EEBA-D9A1D3572BA0}"/>
              </a:ext>
            </a:extLst>
          </p:cNvPr>
          <p:cNvSpPr txBox="1"/>
          <p:nvPr/>
        </p:nvSpPr>
        <p:spPr>
          <a:xfrm>
            <a:off x="2900253" y="6296649"/>
            <a:ext cx="63914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1. Нажимаем кнопку «Войти в систему»</a:t>
            </a:r>
          </a:p>
        </p:txBody>
      </p:sp>
    </p:spTree>
    <p:extLst>
      <p:ext uri="{BB962C8B-B14F-4D97-AF65-F5344CB8AC3E}">
        <p14:creationId xmlns:p14="http://schemas.microsoft.com/office/powerpoint/2010/main" val="3384612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068BE-1E63-B64C-8A4F-CE7C34C04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0489DC-E756-3DBF-0774-65F8069E6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693F7-BD6F-015F-85A4-7EE29D26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881"/>
            <a:ext cx="12192000" cy="6118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7721BB-D409-6F25-9F80-180D4A37B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3492" y="-7353"/>
            <a:ext cx="13838982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4F06CCF-2AC6-51B6-B8B2-377C9F5B73EE}"/>
              </a:ext>
            </a:extLst>
          </p:cNvPr>
          <p:cNvSpPr/>
          <p:nvPr/>
        </p:nvSpPr>
        <p:spPr>
          <a:xfrm>
            <a:off x="4584807" y="1186927"/>
            <a:ext cx="2972440" cy="60089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FE61FC-032E-3226-F196-16132BD0E438}"/>
              </a:ext>
            </a:extLst>
          </p:cNvPr>
          <p:cNvSpPr txBox="1"/>
          <p:nvPr/>
        </p:nvSpPr>
        <p:spPr>
          <a:xfrm>
            <a:off x="811539" y="6257157"/>
            <a:ext cx="1056891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solidFill>
                  <a:schemeClr val="bg1"/>
                </a:solidFill>
                <a:latin typeface="Aptos Narrow" panose="020B0004020202020204" pitchFamily="34" charset="0"/>
              </a:rPr>
              <a:t>2. Проходим первый этап верификации посредством ЭЦП ключа </a:t>
            </a:r>
          </a:p>
        </p:txBody>
      </p:sp>
    </p:spTree>
    <p:extLst>
      <p:ext uri="{BB962C8B-B14F-4D97-AF65-F5344CB8AC3E}">
        <p14:creationId xmlns:p14="http://schemas.microsoft.com/office/powerpoint/2010/main" val="4292997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068BE-1E63-B64C-8A4F-CE7C34C04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0489DC-E756-3DBF-0774-65F8069E6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693F7-BD6F-015F-85A4-7EE29D26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881"/>
            <a:ext cx="12192000" cy="6118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7721BB-D409-6F25-9F80-180D4A37B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8086"/>
            <a:ext cx="12192000" cy="60418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4E804C-9624-5072-E683-C4431FCF9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2588"/>
            <a:ext cx="12192000" cy="60928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C8CC64-A2A5-1025-B83B-BEC374536651}"/>
              </a:ext>
            </a:extLst>
          </p:cNvPr>
          <p:cNvSpPr txBox="1"/>
          <p:nvPr/>
        </p:nvSpPr>
        <p:spPr>
          <a:xfrm>
            <a:off x="640998" y="5825696"/>
            <a:ext cx="109100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3. На данном этапе необходимо придумать пароль и указать почту, 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на которую будет направлен код подтверждения.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84C2947-633B-DED2-C351-D1F0C2527022}"/>
              </a:ext>
            </a:extLst>
          </p:cNvPr>
          <p:cNvSpPr/>
          <p:nvPr/>
        </p:nvSpPr>
        <p:spPr>
          <a:xfrm>
            <a:off x="4757738" y="2214563"/>
            <a:ext cx="931068" cy="121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752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068BE-1E63-B64C-8A4F-CE7C34C04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0489DC-E756-3DBF-0774-65F8069E6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693F7-BD6F-015F-85A4-7EE29D26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881"/>
            <a:ext cx="12192000" cy="6118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7721BB-D409-6F25-9F80-180D4A37B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8086"/>
            <a:ext cx="12192000" cy="60418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4E804C-9624-5072-E683-C4431FCF9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5295"/>
            <a:ext cx="12192000" cy="609282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C7A8D7D-754E-D93C-979B-853AC88B28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13766" y="395295"/>
            <a:ext cx="12505765" cy="43071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FD48C5-55BE-1749-005E-48B2DC8782FE}"/>
              </a:ext>
            </a:extLst>
          </p:cNvPr>
          <p:cNvSpPr txBox="1"/>
          <p:nvPr/>
        </p:nvSpPr>
        <p:spPr>
          <a:xfrm>
            <a:off x="837188" y="5811661"/>
            <a:ext cx="105176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4. В поступившем на почту письме копируем код подтверждения</a:t>
            </a:r>
            <a:br>
              <a:rPr lang="ru-RU" sz="3000" dirty="0">
                <a:latin typeface="Aptos Narrow" panose="020B0004020202020204" pitchFamily="34" charset="0"/>
              </a:rPr>
            </a:br>
            <a:r>
              <a:rPr lang="ru-RU" sz="3000" dirty="0">
                <a:latin typeface="Aptos Narrow" panose="020B0004020202020204" pitchFamily="34" charset="0"/>
              </a:rPr>
              <a:t>(рекомендуется проверить папку «Спам).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F5DD987-2975-12E7-B155-C973ADFCD340}"/>
              </a:ext>
            </a:extLst>
          </p:cNvPr>
          <p:cNvSpPr/>
          <p:nvPr/>
        </p:nvSpPr>
        <p:spPr>
          <a:xfrm>
            <a:off x="1" y="0"/>
            <a:ext cx="12192000" cy="25692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064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068BE-1E63-B64C-8A4F-CE7C34C04B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60489DC-E756-3DBF-0774-65F8069E6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4693F7-BD6F-015F-85A4-7EE29D26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9881"/>
            <a:ext cx="12192000" cy="6118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7721BB-D409-6F25-9F80-180D4A37B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8086"/>
            <a:ext cx="12192000" cy="60418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4E804C-9624-5072-E683-C4431FCF93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2588"/>
            <a:ext cx="12192000" cy="609282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AB24B71-6C60-42E2-B548-4266A0354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73066"/>
            <a:ext cx="12192000" cy="61118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C8F6B3-5A05-794C-B124-D2F5C0D7694E}"/>
              </a:ext>
            </a:extLst>
          </p:cNvPr>
          <p:cNvSpPr txBox="1"/>
          <p:nvPr/>
        </p:nvSpPr>
        <p:spPr>
          <a:xfrm>
            <a:off x="778195" y="6290632"/>
            <a:ext cx="1054647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5. Вводим код подтверждения в соответствующее окно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214639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5AF185-24D5-8A39-9CD4-2227CC780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63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E6C6AF-A7AA-7A62-A799-25F59700AD57}"/>
              </a:ext>
            </a:extLst>
          </p:cNvPr>
          <p:cNvSpPr txBox="1"/>
          <p:nvPr/>
        </p:nvSpPr>
        <p:spPr>
          <a:xfrm>
            <a:off x="3771485" y="3036585"/>
            <a:ext cx="464903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500" dirty="0">
                <a:solidFill>
                  <a:schemeClr val="bg1"/>
                </a:solidFill>
                <a:latin typeface="Aptos Narrow" panose="020B0004020202020204" pitchFamily="34" charset="0"/>
              </a:rPr>
              <a:t>ЗАБЫЛИ ПАРОЛЬ?</a:t>
            </a:r>
          </a:p>
        </p:txBody>
      </p:sp>
    </p:spTree>
    <p:extLst>
      <p:ext uri="{BB962C8B-B14F-4D97-AF65-F5344CB8AC3E}">
        <p14:creationId xmlns:p14="http://schemas.microsoft.com/office/powerpoint/2010/main" val="3924864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A07D85-DD42-EBBE-0401-C1A72F1E1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1664" y="0"/>
            <a:ext cx="16075328" cy="66926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A81710-E349-A2D1-9DDB-71E47F4A277F}"/>
              </a:ext>
            </a:extLst>
          </p:cNvPr>
          <p:cNvSpPr txBox="1"/>
          <p:nvPr/>
        </p:nvSpPr>
        <p:spPr>
          <a:xfrm>
            <a:off x="641657" y="5825696"/>
            <a:ext cx="109087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1. В случае если Вы забыли пароль от личного кабинета в системе, 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необходимо нажать кнопку «Забыли пароль?»</a:t>
            </a:r>
          </a:p>
        </p:txBody>
      </p:sp>
    </p:spTree>
    <p:extLst>
      <p:ext uri="{BB962C8B-B14F-4D97-AF65-F5344CB8AC3E}">
        <p14:creationId xmlns:p14="http://schemas.microsoft.com/office/powerpoint/2010/main" val="425508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45F489-7485-35E6-49B3-040CEFC2E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656CD5B5-3728-FE50-44C8-99880BB65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3325" y="-13839"/>
            <a:ext cx="13718649" cy="6841359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BD6D54-BA2F-4961-D668-DB9C02FB57B1}"/>
              </a:ext>
            </a:extLst>
          </p:cNvPr>
          <p:cNvSpPr txBox="1"/>
          <p:nvPr/>
        </p:nvSpPr>
        <p:spPr>
          <a:xfrm>
            <a:off x="818002" y="5825696"/>
            <a:ext cx="105560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2. Ввести указанный при регистрации </a:t>
            </a:r>
            <a:r>
              <a:rPr lang="en-US" sz="3000" dirty="0">
                <a:latin typeface="Aptos Narrow" panose="020B0004020202020204" pitchFamily="34" charset="0"/>
              </a:rPr>
              <a:t>e-mail</a:t>
            </a:r>
            <a:r>
              <a:rPr lang="ru-RU" sz="3000" dirty="0">
                <a:latin typeface="Aptos Narrow" panose="020B0004020202020204" pitchFamily="34" charset="0"/>
              </a:rPr>
              <a:t> адрес, на который 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будет направлена ссылка для сброса пароля.</a:t>
            </a:r>
          </a:p>
        </p:txBody>
      </p:sp>
    </p:spTree>
    <p:extLst>
      <p:ext uri="{BB962C8B-B14F-4D97-AF65-F5344CB8AC3E}">
        <p14:creationId xmlns:p14="http://schemas.microsoft.com/office/powerpoint/2010/main" val="309562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CD27AE-82E0-8A0C-8A3A-D7371C480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DA6403-407D-601F-81D5-190C2C94E7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CBE167-4B78-47FC-19E1-6124BACDD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2065" y="0"/>
            <a:ext cx="14336129" cy="77157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B16F80-7FFD-88B4-FEA4-A5B3FF561BBB}"/>
              </a:ext>
            </a:extLst>
          </p:cNvPr>
          <p:cNvSpPr txBox="1"/>
          <p:nvPr/>
        </p:nvSpPr>
        <p:spPr>
          <a:xfrm>
            <a:off x="1036025" y="5825696"/>
            <a:ext cx="101200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3. После ввода указанного при регистрации </a:t>
            </a:r>
            <a:r>
              <a:rPr lang="en-US" sz="3000" dirty="0">
                <a:latin typeface="Aptos Narrow" panose="020B0004020202020204" pitchFamily="34" charset="0"/>
              </a:rPr>
              <a:t>e-mail</a:t>
            </a:r>
            <a:r>
              <a:rPr lang="ru-RU" sz="3000" dirty="0">
                <a:latin typeface="Aptos Narrow" panose="020B0004020202020204" pitchFamily="34" charset="0"/>
              </a:rPr>
              <a:t> адреса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высветится соответствующее окно об успешном направлении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C585774-14B8-0587-D598-6BD9482DC993}"/>
              </a:ext>
            </a:extLst>
          </p:cNvPr>
          <p:cNvSpPr/>
          <p:nvPr/>
        </p:nvSpPr>
        <p:spPr>
          <a:xfrm>
            <a:off x="4294094" y="815789"/>
            <a:ext cx="1102659" cy="20618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017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3C9C7A-F35A-D5EB-D2B1-13D73A549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1590" y="0"/>
            <a:ext cx="12383590" cy="5167086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26027C8-AAF0-F400-04FC-0072E1C90BB9}"/>
              </a:ext>
            </a:extLst>
          </p:cNvPr>
          <p:cNvSpPr/>
          <p:nvPr/>
        </p:nvSpPr>
        <p:spPr>
          <a:xfrm>
            <a:off x="-69669" y="-60960"/>
            <a:ext cx="12261669" cy="175187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77F78E-6444-DFA8-0849-C50B8EB18DB5}"/>
              </a:ext>
            </a:extLst>
          </p:cNvPr>
          <p:cNvSpPr txBox="1"/>
          <p:nvPr/>
        </p:nvSpPr>
        <p:spPr>
          <a:xfrm>
            <a:off x="2097218" y="5825696"/>
            <a:ext cx="79977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4. Переходим по ссылке восстановления пароля 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в направленном письме</a:t>
            </a:r>
          </a:p>
        </p:txBody>
      </p:sp>
    </p:spTree>
    <p:extLst>
      <p:ext uri="{BB962C8B-B14F-4D97-AF65-F5344CB8AC3E}">
        <p14:creationId xmlns:p14="http://schemas.microsoft.com/office/powerpoint/2010/main" val="1249665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F94ED4-16F4-DBEA-7B5F-A97CA8D63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828"/>
            <a:ext cx="11987470" cy="57621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EC4F4A-B021-BDE8-AE23-8D5FFCB6545F}"/>
              </a:ext>
            </a:extLst>
          </p:cNvPr>
          <p:cNvSpPr txBox="1"/>
          <p:nvPr/>
        </p:nvSpPr>
        <p:spPr>
          <a:xfrm>
            <a:off x="2267147" y="5825696"/>
            <a:ext cx="765786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>
                <a:latin typeface="Aptos Narrow" panose="020B0004020202020204" pitchFamily="34" charset="0"/>
              </a:rPr>
              <a:t>4. В открывшемся окне необходимо придумать</a:t>
            </a:r>
          </a:p>
          <a:p>
            <a:pPr algn="ctr"/>
            <a:r>
              <a:rPr lang="ru-RU" sz="3000" dirty="0">
                <a:latin typeface="Aptos Narrow" panose="020B0004020202020204" pitchFamily="34" charset="0"/>
              </a:rPr>
              <a:t> новый пароль</a:t>
            </a:r>
          </a:p>
        </p:txBody>
      </p:sp>
    </p:spTree>
    <p:extLst>
      <p:ext uri="{BB962C8B-B14F-4D97-AF65-F5344CB8AC3E}">
        <p14:creationId xmlns:p14="http://schemas.microsoft.com/office/powerpoint/2010/main" val="7012450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150</Words>
  <Application>Microsoft Office PowerPoint</Application>
  <PresentationFormat>Широкоэкранный</PresentationFormat>
  <Paragraphs>20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Aptos Narrow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it.jd</dc:creator>
  <cp:lastModifiedBy>Пользователь</cp:lastModifiedBy>
  <cp:revision>8</cp:revision>
  <dcterms:created xsi:type="dcterms:W3CDTF">2024-09-19T12:36:04Z</dcterms:created>
  <dcterms:modified xsi:type="dcterms:W3CDTF">2024-11-01T04:43:17Z</dcterms:modified>
</cp:coreProperties>
</file>